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58" r:id="rId5"/>
    <p:sldId id="260" r:id="rId6"/>
    <p:sldId id="261"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93" autoAdjust="0"/>
    <p:restoredTop sz="94660"/>
  </p:normalViewPr>
  <p:slideViewPr>
    <p:cSldViewPr snapToGrid="0">
      <p:cViewPr varScale="1">
        <p:scale>
          <a:sx n="92" d="100"/>
          <a:sy n="92" d="100"/>
        </p:scale>
        <p:origin x="65" y="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A4F8CE-407D-525F-D051-CD6B3E08D94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6FD60A73-499A-9D60-9467-E70BDE5A96B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45C61847-FCBE-8210-5060-4551CF3B6DBC}"/>
              </a:ext>
            </a:extLst>
          </p:cNvPr>
          <p:cNvSpPr>
            <a:spLocks noGrp="1"/>
          </p:cNvSpPr>
          <p:nvPr>
            <p:ph type="dt" sz="half" idx="10"/>
          </p:nvPr>
        </p:nvSpPr>
        <p:spPr/>
        <p:txBody>
          <a:bodyPr/>
          <a:lstStyle/>
          <a:p>
            <a:fld id="{D8AF37C8-14F0-4501-AABF-775E4062BCB4}" type="datetimeFigureOut">
              <a:rPr lang="en-IN" smtClean="0"/>
              <a:t>18-04-2024</a:t>
            </a:fld>
            <a:endParaRPr lang="en-IN"/>
          </a:p>
        </p:txBody>
      </p:sp>
      <p:sp>
        <p:nvSpPr>
          <p:cNvPr id="5" name="Footer Placeholder 4">
            <a:extLst>
              <a:ext uri="{FF2B5EF4-FFF2-40B4-BE49-F238E27FC236}">
                <a16:creationId xmlns:a16="http://schemas.microsoft.com/office/drawing/2014/main" id="{0C2B8A95-5F14-DC5F-0A91-D4B69C3C10C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D1484D11-3FF8-4235-2148-CE14B8C0CFF8}"/>
              </a:ext>
            </a:extLst>
          </p:cNvPr>
          <p:cNvSpPr>
            <a:spLocks noGrp="1"/>
          </p:cNvSpPr>
          <p:nvPr>
            <p:ph type="sldNum" sz="quarter" idx="12"/>
          </p:nvPr>
        </p:nvSpPr>
        <p:spPr/>
        <p:txBody>
          <a:bodyPr/>
          <a:lstStyle/>
          <a:p>
            <a:fld id="{19DB7D63-742A-4080-B9A3-33617EA8908B}" type="slidenum">
              <a:rPr lang="en-IN" smtClean="0"/>
              <a:t>‹#›</a:t>
            </a:fld>
            <a:endParaRPr lang="en-IN"/>
          </a:p>
        </p:txBody>
      </p:sp>
    </p:spTree>
    <p:extLst>
      <p:ext uri="{BB962C8B-B14F-4D97-AF65-F5344CB8AC3E}">
        <p14:creationId xmlns:p14="http://schemas.microsoft.com/office/powerpoint/2010/main" val="12707590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3A073-5161-89B8-9FAC-295605549013}"/>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18AA24F5-DB31-B1EE-C0A9-7A9DC6680D1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4D187641-027B-D3FB-62C9-997268087ACA}"/>
              </a:ext>
            </a:extLst>
          </p:cNvPr>
          <p:cNvSpPr>
            <a:spLocks noGrp="1"/>
          </p:cNvSpPr>
          <p:nvPr>
            <p:ph type="dt" sz="half" idx="10"/>
          </p:nvPr>
        </p:nvSpPr>
        <p:spPr/>
        <p:txBody>
          <a:bodyPr/>
          <a:lstStyle/>
          <a:p>
            <a:fld id="{D8AF37C8-14F0-4501-AABF-775E4062BCB4}" type="datetimeFigureOut">
              <a:rPr lang="en-IN" smtClean="0"/>
              <a:t>18-04-2024</a:t>
            </a:fld>
            <a:endParaRPr lang="en-IN"/>
          </a:p>
        </p:txBody>
      </p:sp>
      <p:sp>
        <p:nvSpPr>
          <p:cNvPr id="5" name="Footer Placeholder 4">
            <a:extLst>
              <a:ext uri="{FF2B5EF4-FFF2-40B4-BE49-F238E27FC236}">
                <a16:creationId xmlns:a16="http://schemas.microsoft.com/office/drawing/2014/main" id="{ADD87351-3538-5174-42DE-5EC81A2AB8DC}"/>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3E207EE0-D826-2CF8-3A01-047C7648BAA8}"/>
              </a:ext>
            </a:extLst>
          </p:cNvPr>
          <p:cNvSpPr>
            <a:spLocks noGrp="1"/>
          </p:cNvSpPr>
          <p:nvPr>
            <p:ph type="sldNum" sz="quarter" idx="12"/>
          </p:nvPr>
        </p:nvSpPr>
        <p:spPr/>
        <p:txBody>
          <a:bodyPr/>
          <a:lstStyle/>
          <a:p>
            <a:fld id="{19DB7D63-742A-4080-B9A3-33617EA8908B}" type="slidenum">
              <a:rPr lang="en-IN" smtClean="0"/>
              <a:t>‹#›</a:t>
            </a:fld>
            <a:endParaRPr lang="en-IN"/>
          </a:p>
        </p:txBody>
      </p:sp>
    </p:spTree>
    <p:extLst>
      <p:ext uri="{BB962C8B-B14F-4D97-AF65-F5344CB8AC3E}">
        <p14:creationId xmlns:p14="http://schemas.microsoft.com/office/powerpoint/2010/main" val="33924176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6541EE1-E358-F9B8-E62E-56C7C649223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8D9DB22A-AA2A-DDB0-6C13-657CF56B2BA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97DAEEC9-524A-1C31-0C2B-85D76184BA4C}"/>
              </a:ext>
            </a:extLst>
          </p:cNvPr>
          <p:cNvSpPr>
            <a:spLocks noGrp="1"/>
          </p:cNvSpPr>
          <p:nvPr>
            <p:ph type="dt" sz="half" idx="10"/>
          </p:nvPr>
        </p:nvSpPr>
        <p:spPr/>
        <p:txBody>
          <a:bodyPr/>
          <a:lstStyle/>
          <a:p>
            <a:fld id="{D8AF37C8-14F0-4501-AABF-775E4062BCB4}" type="datetimeFigureOut">
              <a:rPr lang="en-IN" smtClean="0"/>
              <a:t>18-04-2024</a:t>
            </a:fld>
            <a:endParaRPr lang="en-IN"/>
          </a:p>
        </p:txBody>
      </p:sp>
      <p:sp>
        <p:nvSpPr>
          <p:cNvPr id="5" name="Footer Placeholder 4">
            <a:extLst>
              <a:ext uri="{FF2B5EF4-FFF2-40B4-BE49-F238E27FC236}">
                <a16:creationId xmlns:a16="http://schemas.microsoft.com/office/drawing/2014/main" id="{9499C312-14AA-EFCF-2CE4-E0008F7D66AE}"/>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87196C61-B970-7238-7072-338820E30EEF}"/>
              </a:ext>
            </a:extLst>
          </p:cNvPr>
          <p:cNvSpPr>
            <a:spLocks noGrp="1"/>
          </p:cNvSpPr>
          <p:nvPr>
            <p:ph type="sldNum" sz="quarter" idx="12"/>
          </p:nvPr>
        </p:nvSpPr>
        <p:spPr/>
        <p:txBody>
          <a:bodyPr/>
          <a:lstStyle/>
          <a:p>
            <a:fld id="{19DB7D63-742A-4080-B9A3-33617EA8908B}" type="slidenum">
              <a:rPr lang="en-IN" smtClean="0"/>
              <a:t>‹#›</a:t>
            </a:fld>
            <a:endParaRPr lang="en-IN"/>
          </a:p>
        </p:txBody>
      </p:sp>
    </p:spTree>
    <p:extLst>
      <p:ext uri="{BB962C8B-B14F-4D97-AF65-F5344CB8AC3E}">
        <p14:creationId xmlns:p14="http://schemas.microsoft.com/office/powerpoint/2010/main" val="2162131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035190-C364-652E-C11E-9892857B25AD}"/>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8FEDA075-AE64-FD86-BA68-65DE28D46EE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E81973FA-E9A8-E50D-9EFB-EFF7A2FCABD2}"/>
              </a:ext>
            </a:extLst>
          </p:cNvPr>
          <p:cNvSpPr>
            <a:spLocks noGrp="1"/>
          </p:cNvSpPr>
          <p:nvPr>
            <p:ph type="dt" sz="half" idx="10"/>
          </p:nvPr>
        </p:nvSpPr>
        <p:spPr/>
        <p:txBody>
          <a:bodyPr/>
          <a:lstStyle/>
          <a:p>
            <a:fld id="{D8AF37C8-14F0-4501-AABF-775E4062BCB4}" type="datetimeFigureOut">
              <a:rPr lang="en-IN" smtClean="0"/>
              <a:t>18-04-2024</a:t>
            </a:fld>
            <a:endParaRPr lang="en-IN"/>
          </a:p>
        </p:txBody>
      </p:sp>
      <p:sp>
        <p:nvSpPr>
          <p:cNvPr id="5" name="Footer Placeholder 4">
            <a:extLst>
              <a:ext uri="{FF2B5EF4-FFF2-40B4-BE49-F238E27FC236}">
                <a16:creationId xmlns:a16="http://schemas.microsoft.com/office/drawing/2014/main" id="{D9CF9755-96DA-051C-52F8-A3A86CCA7383}"/>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A704AEBF-9F7E-3558-676D-AA6A20EABB38}"/>
              </a:ext>
            </a:extLst>
          </p:cNvPr>
          <p:cNvSpPr>
            <a:spLocks noGrp="1"/>
          </p:cNvSpPr>
          <p:nvPr>
            <p:ph type="sldNum" sz="quarter" idx="12"/>
          </p:nvPr>
        </p:nvSpPr>
        <p:spPr/>
        <p:txBody>
          <a:bodyPr/>
          <a:lstStyle/>
          <a:p>
            <a:fld id="{19DB7D63-742A-4080-B9A3-33617EA8908B}" type="slidenum">
              <a:rPr lang="en-IN" smtClean="0"/>
              <a:t>‹#›</a:t>
            </a:fld>
            <a:endParaRPr lang="en-IN"/>
          </a:p>
        </p:txBody>
      </p:sp>
    </p:spTree>
    <p:extLst>
      <p:ext uri="{BB962C8B-B14F-4D97-AF65-F5344CB8AC3E}">
        <p14:creationId xmlns:p14="http://schemas.microsoft.com/office/powerpoint/2010/main" val="5903482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B1B1E3-3599-BCBD-4F02-881FE3C86B3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EDAD784F-BC16-A445-1B6F-EA2D43B1D02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4DD8567-11E9-E012-3F35-8E07B51A12EF}"/>
              </a:ext>
            </a:extLst>
          </p:cNvPr>
          <p:cNvSpPr>
            <a:spLocks noGrp="1"/>
          </p:cNvSpPr>
          <p:nvPr>
            <p:ph type="dt" sz="half" idx="10"/>
          </p:nvPr>
        </p:nvSpPr>
        <p:spPr/>
        <p:txBody>
          <a:bodyPr/>
          <a:lstStyle/>
          <a:p>
            <a:fld id="{D8AF37C8-14F0-4501-AABF-775E4062BCB4}" type="datetimeFigureOut">
              <a:rPr lang="en-IN" smtClean="0"/>
              <a:t>18-04-2024</a:t>
            </a:fld>
            <a:endParaRPr lang="en-IN"/>
          </a:p>
        </p:txBody>
      </p:sp>
      <p:sp>
        <p:nvSpPr>
          <p:cNvPr id="5" name="Footer Placeholder 4">
            <a:extLst>
              <a:ext uri="{FF2B5EF4-FFF2-40B4-BE49-F238E27FC236}">
                <a16:creationId xmlns:a16="http://schemas.microsoft.com/office/drawing/2014/main" id="{AB085A33-5A5D-CC67-1E92-2B3FCC60F3E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FC91BEB3-25DA-FD47-9EC7-41D1A4012A3D}"/>
              </a:ext>
            </a:extLst>
          </p:cNvPr>
          <p:cNvSpPr>
            <a:spLocks noGrp="1"/>
          </p:cNvSpPr>
          <p:nvPr>
            <p:ph type="sldNum" sz="quarter" idx="12"/>
          </p:nvPr>
        </p:nvSpPr>
        <p:spPr/>
        <p:txBody>
          <a:bodyPr/>
          <a:lstStyle/>
          <a:p>
            <a:fld id="{19DB7D63-742A-4080-B9A3-33617EA8908B}" type="slidenum">
              <a:rPr lang="en-IN" smtClean="0"/>
              <a:t>‹#›</a:t>
            </a:fld>
            <a:endParaRPr lang="en-IN"/>
          </a:p>
        </p:txBody>
      </p:sp>
    </p:spTree>
    <p:extLst>
      <p:ext uri="{BB962C8B-B14F-4D97-AF65-F5344CB8AC3E}">
        <p14:creationId xmlns:p14="http://schemas.microsoft.com/office/powerpoint/2010/main" val="17490515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E627D5-F47B-4A56-3F55-C0AFF4277492}"/>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989ABE15-3B35-B5C1-C33E-4AC35D1B5BA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7804FD57-A193-BAD7-D2CA-D460CBDEBA2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9017B566-C837-EC67-4215-420D9EF09FC4}"/>
              </a:ext>
            </a:extLst>
          </p:cNvPr>
          <p:cNvSpPr>
            <a:spLocks noGrp="1"/>
          </p:cNvSpPr>
          <p:nvPr>
            <p:ph type="dt" sz="half" idx="10"/>
          </p:nvPr>
        </p:nvSpPr>
        <p:spPr/>
        <p:txBody>
          <a:bodyPr/>
          <a:lstStyle/>
          <a:p>
            <a:fld id="{D8AF37C8-14F0-4501-AABF-775E4062BCB4}" type="datetimeFigureOut">
              <a:rPr lang="en-IN" smtClean="0"/>
              <a:t>18-04-2024</a:t>
            </a:fld>
            <a:endParaRPr lang="en-IN"/>
          </a:p>
        </p:txBody>
      </p:sp>
      <p:sp>
        <p:nvSpPr>
          <p:cNvPr id="6" name="Footer Placeholder 5">
            <a:extLst>
              <a:ext uri="{FF2B5EF4-FFF2-40B4-BE49-F238E27FC236}">
                <a16:creationId xmlns:a16="http://schemas.microsoft.com/office/drawing/2014/main" id="{E544BAD6-5FF2-1F3D-F1BF-D179A36AC0E7}"/>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571AA869-98BA-A4FD-A625-F27C202AD21D}"/>
              </a:ext>
            </a:extLst>
          </p:cNvPr>
          <p:cNvSpPr>
            <a:spLocks noGrp="1"/>
          </p:cNvSpPr>
          <p:nvPr>
            <p:ph type="sldNum" sz="quarter" idx="12"/>
          </p:nvPr>
        </p:nvSpPr>
        <p:spPr/>
        <p:txBody>
          <a:bodyPr/>
          <a:lstStyle/>
          <a:p>
            <a:fld id="{19DB7D63-742A-4080-B9A3-33617EA8908B}" type="slidenum">
              <a:rPr lang="en-IN" smtClean="0"/>
              <a:t>‹#›</a:t>
            </a:fld>
            <a:endParaRPr lang="en-IN"/>
          </a:p>
        </p:txBody>
      </p:sp>
    </p:spTree>
    <p:extLst>
      <p:ext uri="{BB962C8B-B14F-4D97-AF65-F5344CB8AC3E}">
        <p14:creationId xmlns:p14="http://schemas.microsoft.com/office/powerpoint/2010/main" val="25299363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7979D4-21C7-0ECE-6E85-8CA2108CDE99}"/>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FEC60203-D8AB-7CF4-FCCC-2606327A431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A33C98D-D3EB-AFD8-EB1B-8EA635AABF0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0D4184CA-18B7-E0E6-7789-C7F117A09C2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BEE20A4-79EA-F479-C335-DCA497290C0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DFC97CF7-91BB-7C42-2297-63AA861798C4}"/>
              </a:ext>
            </a:extLst>
          </p:cNvPr>
          <p:cNvSpPr>
            <a:spLocks noGrp="1"/>
          </p:cNvSpPr>
          <p:nvPr>
            <p:ph type="dt" sz="half" idx="10"/>
          </p:nvPr>
        </p:nvSpPr>
        <p:spPr/>
        <p:txBody>
          <a:bodyPr/>
          <a:lstStyle/>
          <a:p>
            <a:fld id="{D8AF37C8-14F0-4501-AABF-775E4062BCB4}" type="datetimeFigureOut">
              <a:rPr lang="en-IN" smtClean="0"/>
              <a:t>18-04-2024</a:t>
            </a:fld>
            <a:endParaRPr lang="en-IN"/>
          </a:p>
        </p:txBody>
      </p:sp>
      <p:sp>
        <p:nvSpPr>
          <p:cNvPr id="8" name="Footer Placeholder 7">
            <a:extLst>
              <a:ext uri="{FF2B5EF4-FFF2-40B4-BE49-F238E27FC236}">
                <a16:creationId xmlns:a16="http://schemas.microsoft.com/office/drawing/2014/main" id="{A69E4BA8-C141-C3BF-B48B-698099317C9C}"/>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26B04D57-1871-5008-F2E6-F202EC3EE413}"/>
              </a:ext>
            </a:extLst>
          </p:cNvPr>
          <p:cNvSpPr>
            <a:spLocks noGrp="1"/>
          </p:cNvSpPr>
          <p:nvPr>
            <p:ph type="sldNum" sz="quarter" idx="12"/>
          </p:nvPr>
        </p:nvSpPr>
        <p:spPr/>
        <p:txBody>
          <a:bodyPr/>
          <a:lstStyle/>
          <a:p>
            <a:fld id="{19DB7D63-742A-4080-B9A3-33617EA8908B}" type="slidenum">
              <a:rPr lang="en-IN" smtClean="0"/>
              <a:t>‹#›</a:t>
            </a:fld>
            <a:endParaRPr lang="en-IN"/>
          </a:p>
        </p:txBody>
      </p:sp>
    </p:spTree>
    <p:extLst>
      <p:ext uri="{BB962C8B-B14F-4D97-AF65-F5344CB8AC3E}">
        <p14:creationId xmlns:p14="http://schemas.microsoft.com/office/powerpoint/2010/main" val="10282336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5CB21D-03E6-A6DB-9B14-801B7FD08E22}"/>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B360F247-7D86-3B1B-CDE5-2608CA273F5B}"/>
              </a:ext>
            </a:extLst>
          </p:cNvPr>
          <p:cNvSpPr>
            <a:spLocks noGrp="1"/>
          </p:cNvSpPr>
          <p:nvPr>
            <p:ph type="dt" sz="half" idx="10"/>
          </p:nvPr>
        </p:nvSpPr>
        <p:spPr/>
        <p:txBody>
          <a:bodyPr/>
          <a:lstStyle/>
          <a:p>
            <a:fld id="{D8AF37C8-14F0-4501-AABF-775E4062BCB4}" type="datetimeFigureOut">
              <a:rPr lang="en-IN" smtClean="0"/>
              <a:t>18-04-2024</a:t>
            </a:fld>
            <a:endParaRPr lang="en-IN"/>
          </a:p>
        </p:txBody>
      </p:sp>
      <p:sp>
        <p:nvSpPr>
          <p:cNvPr id="4" name="Footer Placeholder 3">
            <a:extLst>
              <a:ext uri="{FF2B5EF4-FFF2-40B4-BE49-F238E27FC236}">
                <a16:creationId xmlns:a16="http://schemas.microsoft.com/office/drawing/2014/main" id="{5627A770-E126-115D-D1C5-0F24B0FE63EC}"/>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45493378-107C-A9FC-50CD-33776D331FEF}"/>
              </a:ext>
            </a:extLst>
          </p:cNvPr>
          <p:cNvSpPr>
            <a:spLocks noGrp="1"/>
          </p:cNvSpPr>
          <p:nvPr>
            <p:ph type="sldNum" sz="quarter" idx="12"/>
          </p:nvPr>
        </p:nvSpPr>
        <p:spPr/>
        <p:txBody>
          <a:bodyPr/>
          <a:lstStyle/>
          <a:p>
            <a:fld id="{19DB7D63-742A-4080-B9A3-33617EA8908B}" type="slidenum">
              <a:rPr lang="en-IN" smtClean="0"/>
              <a:t>‹#›</a:t>
            </a:fld>
            <a:endParaRPr lang="en-IN"/>
          </a:p>
        </p:txBody>
      </p:sp>
    </p:spTree>
    <p:extLst>
      <p:ext uri="{BB962C8B-B14F-4D97-AF65-F5344CB8AC3E}">
        <p14:creationId xmlns:p14="http://schemas.microsoft.com/office/powerpoint/2010/main" val="42360359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0A515BF-E5E4-5F37-91DD-576071F9050C}"/>
              </a:ext>
            </a:extLst>
          </p:cNvPr>
          <p:cNvSpPr>
            <a:spLocks noGrp="1"/>
          </p:cNvSpPr>
          <p:nvPr>
            <p:ph type="dt" sz="half" idx="10"/>
          </p:nvPr>
        </p:nvSpPr>
        <p:spPr/>
        <p:txBody>
          <a:bodyPr/>
          <a:lstStyle/>
          <a:p>
            <a:fld id="{D8AF37C8-14F0-4501-AABF-775E4062BCB4}" type="datetimeFigureOut">
              <a:rPr lang="en-IN" smtClean="0"/>
              <a:t>18-04-2024</a:t>
            </a:fld>
            <a:endParaRPr lang="en-IN"/>
          </a:p>
        </p:txBody>
      </p:sp>
      <p:sp>
        <p:nvSpPr>
          <p:cNvPr id="3" name="Footer Placeholder 2">
            <a:extLst>
              <a:ext uri="{FF2B5EF4-FFF2-40B4-BE49-F238E27FC236}">
                <a16:creationId xmlns:a16="http://schemas.microsoft.com/office/drawing/2014/main" id="{09F53586-8AE1-E76B-2758-CD863CFCC506}"/>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7F38CAA9-F879-7D93-8BF6-DACFC62C0761}"/>
              </a:ext>
            </a:extLst>
          </p:cNvPr>
          <p:cNvSpPr>
            <a:spLocks noGrp="1"/>
          </p:cNvSpPr>
          <p:nvPr>
            <p:ph type="sldNum" sz="quarter" idx="12"/>
          </p:nvPr>
        </p:nvSpPr>
        <p:spPr/>
        <p:txBody>
          <a:bodyPr/>
          <a:lstStyle/>
          <a:p>
            <a:fld id="{19DB7D63-742A-4080-B9A3-33617EA8908B}" type="slidenum">
              <a:rPr lang="en-IN" smtClean="0"/>
              <a:t>‹#›</a:t>
            </a:fld>
            <a:endParaRPr lang="en-IN"/>
          </a:p>
        </p:txBody>
      </p:sp>
    </p:spTree>
    <p:extLst>
      <p:ext uri="{BB962C8B-B14F-4D97-AF65-F5344CB8AC3E}">
        <p14:creationId xmlns:p14="http://schemas.microsoft.com/office/powerpoint/2010/main" val="36538544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1306C8-B98B-1F45-20F4-9C1951CADA9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AA87209D-D9E4-853B-8901-157BE83CBA5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B04D311B-7DE3-7E48-289B-FADCF6A62E2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4257B4D-084D-0770-0C61-8A2423326328}"/>
              </a:ext>
            </a:extLst>
          </p:cNvPr>
          <p:cNvSpPr>
            <a:spLocks noGrp="1"/>
          </p:cNvSpPr>
          <p:nvPr>
            <p:ph type="dt" sz="half" idx="10"/>
          </p:nvPr>
        </p:nvSpPr>
        <p:spPr/>
        <p:txBody>
          <a:bodyPr/>
          <a:lstStyle/>
          <a:p>
            <a:fld id="{D8AF37C8-14F0-4501-AABF-775E4062BCB4}" type="datetimeFigureOut">
              <a:rPr lang="en-IN" smtClean="0"/>
              <a:t>18-04-2024</a:t>
            </a:fld>
            <a:endParaRPr lang="en-IN"/>
          </a:p>
        </p:txBody>
      </p:sp>
      <p:sp>
        <p:nvSpPr>
          <p:cNvPr id="6" name="Footer Placeholder 5">
            <a:extLst>
              <a:ext uri="{FF2B5EF4-FFF2-40B4-BE49-F238E27FC236}">
                <a16:creationId xmlns:a16="http://schemas.microsoft.com/office/drawing/2014/main" id="{39CB6576-FCFD-2401-7AB5-7021B2251D3E}"/>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FADCDF42-1009-6C2D-C5C1-30AD620A7F0B}"/>
              </a:ext>
            </a:extLst>
          </p:cNvPr>
          <p:cNvSpPr>
            <a:spLocks noGrp="1"/>
          </p:cNvSpPr>
          <p:nvPr>
            <p:ph type="sldNum" sz="quarter" idx="12"/>
          </p:nvPr>
        </p:nvSpPr>
        <p:spPr/>
        <p:txBody>
          <a:bodyPr/>
          <a:lstStyle/>
          <a:p>
            <a:fld id="{19DB7D63-742A-4080-B9A3-33617EA8908B}" type="slidenum">
              <a:rPr lang="en-IN" smtClean="0"/>
              <a:t>‹#›</a:t>
            </a:fld>
            <a:endParaRPr lang="en-IN"/>
          </a:p>
        </p:txBody>
      </p:sp>
    </p:spTree>
    <p:extLst>
      <p:ext uri="{BB962C8B-B14F-4D97-AF65-F5344CB8AC3E}">
        <p14:creationId xmlns:p14="http://schemas.microsoft.com/office/powerpoint/2010/main" val="19331552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71F39E-B706-BAD8-AAFC-0FFFECF06E9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220B6C77-93F8-749B-1697-7D685BEFA08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21F7FC72-5823-3F0C-84E9-105273AE34D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811FBCE-788A-3FA0-CDDB-0DD53CC98978}"/>
              </a:ext>
            </a:extLst>
          </p:cNvPr>
          <p:cNvSpPr>
            <a:spLocks noGrp="1"/>
          </p:cNvSpPr>
          <p:nvPr>
            <p:ph type="dt" sz="half" idx="10"/>
          </p:nvPr>
        </p:nvSpPr>
        <p:spPr/>
        <p:txBody>
          <a:bodyPr/>
          <a:lstStyle/>
          <a:p>
            <a:fld id="{D8AF37C8-14F0-4501-AABF-775E4062BCB4}" type="datetimeFigureOut">
              <a:rPr lang="en-IN" smtClean="0"/>
              <a:t>18-04-2024</a:t>
            </a:fld>
            <a:endParaRPr lang="en-IN"/>
          </a:p>
        </p:txBody>
      </p:sp>
      <p:sp>
        <p:nvSpPr>
          <p:cNvPr id="6" name="Footer Placeholder 5">
            <a:extLst>
              <a:ext uri="{FF2B5EF4-FFF2-40B4-BE49-F238E27FC236}">
                <a16:creationId xmlns:a16="http://schemas.microsoft.com/office/drawing/2014/main" id="{ECFE5A99-909B-7426-F71F-E06587F3ED0C}"/>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DD36A856-47E7-9154-C56A-F89B4BA2112F}"/>
              </a:ext>
            </a:extLst>
          </p:cNvPr>
          <p:cNvSpPr>
            <a:spLocks noGrp="1"/>
          </p:cNvSpPr>
          <p:nvPr>
            <p:ph type="sldNum" sz="quarter" idx="12"/>
          </p:nvPr>
        </p:nvSpPr>
        <p:spPr/>
        <p:txBody>
          <a:bodyPr/>
          <a:lstStyle/>
          <a:p>
            <a:fld id="{19DB7D63-742A-4080-B9A3-33617EA8908B}" type="slidenum">
              <a:rPr lang="en-IN" smtClean="0"/>
              <a:t>‹#›</a:t>
            </a:fld>
            <a:endParaRPr lang="en-IN"/>
          </a:p>
        </p:txBody>
      </p:sp>
    </p:spTree>
    <p:extLst>
      <p:ext uri="{BB962C8B-B14F-4D97-AF65-F5344CB8AC3E}">
        <p14:creationId xmlns:p14="http://schemas.microsoft.com/office/powerpoint/2010/main" val="16185844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DEEE9B4-805B-866B-B6CA-1119D118E0E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B145F534-81D2-D03B-23C7-7CC16234988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F27AC47A-3128-D9C4-336E-C4744270EA1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8AF37C8-14F0-4501-AABF-775E4062BCB4}" type="datetimeFigureOut">
              <a:rPr lang="en-IN" smtClean="0"/>
              <a:t>18-04-2024</a:t>
            </a:fld>
            <a:endParaRPr lang="en-IN"/>
          </a:p>
        </p:txBody>
      </p:sp>
      <p:sp>
        <p:nvSpPr>
          <p:cNvPr id="5" name="Footer Placeholder 4">
            <a:extLst>
              <a:ext uri="{FF2B5EF4-FFF2-40B4-BE49-F238E27FC236}">
                <a16:creationId xmlns:a16="http://schemas.microsoft.com/office/drawing/2014/main" id="{604D0AEC-8D16-E03E-5A66-8D221476BC0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FF383C8A-3F41-FBF2-5686-CEE3699EDF4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DB7D63-742A-4080-B9A3-33617EA8908B}" type="slidenum">
              <a:rPr lang="en-IN" smtClean="0"/>
              <a:t>‹#›</a:t>
            </a:fld>
            <a:endParaRPr lang="en-IN"/>
          </a:p>
        </p:txBody>
      </p:sp>
    </p:spTree>
    <p:extLst>
      <p:ext uri="{BB962C8B-B14F-4D97-AF65-F5344CB8AC3E}">
        <p14:creationId xmlns:p14="http://schemas.microsoft.com/office/powerpoint/2010/main" val="35049921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5B3873-23A9-210B-17B2-60DADB7D6932}"/>
              </a:ext>
            </a:extLst>
          </p:cNvPr>
          <p:cNvSpPr>
            <a:spLocks noGrp="1"/>
          </p:cNvSpPr>
          <p:nvPr>
            <p:ph type="ctrTitle"/>
          </p:nvPr>
        </p:nvSpPr>
        <p:spPr>
          <a:xfrm>
            <a:off x="1524000" y="1122363"/>
            <a:ext cx="9144000" cy="4067154"/>
          </a:xfrm>
        </p:spPr>
        <p:txBody>
          <a:bodyPr>
            <a:normAutofit fontScale="90000"/>
          </a:bodyPr>
          <a:lstStyle/>
          <a:p>
            <a:r>
              <a:rPr lang="en-GB" b="1" dirty="0">
                <a:solidFill>
                  <a:srgbClr val="FF0000"/>
                </a:solidFill>
                <a:latin typeface="Times New Roman" panose="02020603050405020304" pitchFamily="18" charset="0"/>
                <a:cs typeface="Times New Roman" panose="02020603050405020304" pitchFamily="18" charset="0"/>
              </a:rPr>
              <a:t>TWO-POINT TEST CROSS</a:t>
            </a:r>
            <a:br>
              <a:rPr lang="en-GB" b="1" dirty="0">
                <a:solidFill>
                  <a:srgbClr val="FF0000"/>
                </a:solidFill>
                <a:latin typeface="Times New Roman" panose="02020603050405020304" pitchFamily="18" charset="0"/>
                <a:cs typeface="Times New Roman" panose="02020603050405020304" pitchFamily="18" charset="0"/>
              </a:rPr>
            </a:br>
            <a:r>
              <a:rPr lang="en-GB" b="1" dirty="0">
                <a:solidFill>
                  <a:srgbClr val="FF0000"/>
                </a:solidFill>
                <a:latin typeface="Times New Roman" panose="02020603050405020304" pitchFamily="18" charset="0"/>
                <a:cs typeface="Times New Roman" panose="02020603050405020304" pitchFamily="18" charset="0"/>
              </a:rPr>
              <a:t>&amp;</a:t>
            </a:r>
            <a:br>
              <a:rPr lang="en-GB" b="1" dirty="0">
                <a:solidFill>
                  <a:srgbClr val="FF0000"/>
                </a:solidFill>
                <a:latin typeface="Times New Roman" panose="02020603050405020304" pitchFamily="18" charset="0"/>
                <a:cs typeface="Times New Roman" panose="02020603050405020304" pitchFamily="18" charset="0"/>
              </a:rPr>
            </a:br>
            <a:r>
              <a:rPr lang="en-GB" b="1" dirty="0">
                <a:solidFill>
                  <a:srgbClr val="FF0000"/>
                </a:solidFill>
                <a:latin typeface="Times New Roman" panose="02020603050405020304" pitchFamily="18" charset="0"/>
                <a:cs typeface="Times New Roman" panose="02020603050405020304" pitchFamily="18" charset="0"/>
              </a:rPr>
              <a:t>THREE POINT TEST CROSS</a:t>
            </a:r>
            <a:endParaRPr lang="en-IN" dirty="0">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542A74FB-94B1-3F4A-368F-6FA10AF3248A}"/>
              </a:ext>
            </a:extLst>
          </p:cNvPr>
          <p:cNvSpPr>
            <a:spLocks noGrp="1"/>
          </p:cNvSpPr>
          <p:nvPr>
            <p:ph type="subTitle" idx="1"/>
          </p:nvPr>
        </p:nvSpPr>
        <p:spPr/>
        <p:txBody>
          <a:bodyPr/>
          <a:lstStyle/>
          <a:p>
            <a:endParaRPr lang="en-IN"/>
          </a:p>
        </p:txBody>
      </p:sp>
    </p:spTree>
    <p:extLst>
      <p:ext uri="{BB962C8B-B14F-4D97-AF65-F5344CB8AC3E}">
        <p14:creationId xmlns:p14="http://schemas.microsoft.com/office/powerpoint/2010/main" val="19168843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358F66-0CE3-E69E-FA95-4C70C9058F47}"/>
              </a:ext>
            </a:extLst>
          </p:cNvPr>
          <p:cNvSpPr>
            <a:spLocks noGrp="1"/>
          </p:cNvSpPr>
          <p:nvPr>
            <p:ph type="title"/>
          </p:nvPr>
        </p:nvSpPr>
        <p:spPr/>
        <p:txBody>
          <a:bodyPr/>
          <a:lstStyle/>
          <a:p>
            <a:r>
              <a:rPr lang="en-GB" b="1" dirty="0">
                <a:solidFill>
                  <a:srgbClr val="FF0000"/>
                </a:solidFill>
              </a:rPr>
              <a:t>TWO-POINT TEST CROSS</a:t>
            </a:r>
            <a:endParaRPr lang="en-IN" b="1" dirty="0">
              <a:solidFill>
                <a:srgbClr val="FF0000"/>
              </a:solidFill>
            </a:endParaRPr>
          </a:p>
        </p:txBody>
      </p:sp>
      <p:sp>
        <p:nvSpPr>
          <p:cNvPr id="3" name="Content Placeholder 2">
            <a:extLst>
              <a:ext uri="{FF2B5EF4-FFF2-40B4-BE49-F238E27FC236}">
                <a16:creationId xmlns:a16="http://schemas.microsoft.com/office/drawing/2014/main" id="{3C12864C-E264-B8F7-201D-42E99ADB03D1}"/>
              </a:ext>
            </a:extLst>
          </p:cNvPr>
          <p:cNvSpPr>
            <a:spLocks noGrp="1"/>
          </p:cNvSpPr>
          <p:nvPr>
            <p:ph idx="1"/>
          </p:nvPr>
        </p:nvSpPr>
        <p:spPr/>
        <p:txBody>
          <a:bodyPr>
            <a:normAutofit fontScale="92500" lnSpcReduction="20000"/>
          </a:bodyPr>
          <a:lstStyle/>
          <a:p>
            <a:r>
              <a:rPr lang="en-GB" dirty="0"/>
              <a:t>The percentage of crossing over between two linked genes is calculated by test cross, in which an F, dihybrid is crossed with a double recessive parent (Aa Bb x aa bb).</a:t>
            </a:r>
          </a:p>
          <a:p>
            <a:r>
              <a:rPr lang="en-GB" dirty="0"/>
              <a:t> Such a test cross is called two point test cross, because it involves crossing over at two points.</a:t>
            </a:r>
          </a:p>
          <a:p>
            <a:r>
              <a:rPr lang="en-GB" dirty="0"/>
              <a:t>The distance between two genes can be calculated by taking the example of Maize.</a:t>
            </a:r>
          </a:p>
          <a:p>
            <a:r>
              <a:rPr lang="en-GB" dirty="0"/>
              <a:t> When a maize plant with seeds having colour and full endosperm (</a:t>
            </a:r>
            <a:r>
              <a:rPr lang="en-GB" dirty="0" err="1"/>
              <a:t>CSh</a:t>
            </a:r>
            <a:r>
              <a:rPr lang="en-GB" dirty="0"/>
              <a:t>/</a:t>
            </a:r>
            <a:r>
              <a:rPr lang="en-GB" dirty="0" err="1"/>
              <a:t>CSh</a:t>
            </a:r>
            <a:r>
              <a:rPr lang="en-GB" dirty="0"/>
              <a:t>) with another plant having recessive alleles for shrunken colourless and seeds (</a:t>
            </a:r>
            <a:r>
              <a:rPr lang="en-GB" dirty="0" err="1"/>
              <a:t>csh</a:t>
            </a:r>
            <a:r>
              <a:rPr lang="en-GB" dirty="0"/>
              <a:t>/</a:t>
            </a:r>
            <a:r>
              <a:rPr lang="en-GB" dirty="0" err="1"/>
              <a:t>csh</a:t>
            </a:r>
            <a:r>
              <a:rPr lang="en-GB" dirty="0"/>
              <a:t>), all the F₁ hybrids produced coloured and full seeds (</a:t>
            </a:r>
            <a:r>
              <a:rPr lang="en-GB" dirty="0" err="1"/>
              <a:t>CSh</a:t>
            </a:r>
            <a:r>
              <a:rPr lang="en-GB" dirty="0"/>
              <a:t>/</a:t>
            </a:r>
            <a:r>
              <a:rPr lang="en-GB" dirty="0" err="1"/>
              <a:t>csh</a:t>
            </a:r>
            <a:r>
              <a:rPr lang="en-GB" dirty="0"/>
              <a:t>). </a:t>
            </a:r>
          </a:p>
          <a:p>
            <a:r>
              <a:rPr lang="en-GB" dirty="0"/>
              <a:t>When F₁ female hybrids are test crossed with double recessive parent (</a:t>
            </a:r>
            <a:r>
              <a:rPr lang="en-GB" dirty="0" err="1"/>
              <a:t>csh</a:t>
            </a:r>
            <a:r>
              <a:rPr lang="en-GB" dirty="0"/>
              <a:t>/</a:t>
            </a:r>
            <a:r>
              <a:rPr lang="en-GB" dirty="0" err="1"/>
              <a:t>csh</a:t>
            </a:r>
            <a:r>
              <a:rPr lang="en-GB" dirty="0"/>
              <a:t>), four types of seeds are produced. </a:t>
            </a:r>
            <a:endParaRPr lang="en-IN" dirty="0"/>
          </a:p>
        </p:txBody>
      </p:sp>
    </p:spTree>
    <p:extLst>
      <p:ext uri="{BB962C8B-B14F-4D97-AF65-F5344CB8AC3E}">
        <p14:creationId xmlns:p14="http://schemas.microsoft.com/office/powerpoint/2010/main" val="14932182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E29538-57B8-FA5A-EC49-1E22BB701640}"/>
              </a:ext>
            </a:extLst>
          </p:cNvPr>
          <p:cNvSpPr>
            <a:spLocks noGrp="1"/>
          </p:cNvSpPr>
          <p:nvPr>
            <p:ph type="title"/>
          </p:nvPr>
        </p:nvSpPr>
        <p:spPr/>
        <p:txBody>
          <a:bodyPr/>
          <a:lstStyle/>
          <a:p>
            <a:endParaRPr lang="en-IN" dirty="0"/>
          </a:p>
        </p:txBody>
      </p:sp>
      <p:pic>
        <p:nvPicPr>
          <p:cNvPr id="5" name="Content Placeholder 4">
            <a:extLst>
              <a:ext uri="{FF2B5EF4-FFF2-40B4-BE49-F238E27FC236}">
                <a16:creationId xmlns:a16="http://schemas.microsoft.com/office/drawing/2014/main" id="{60C23808-9FA3-0514-D5DF-647C9D259FEC}"/>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rot="16200000">
            <a:off x="3589317" y="-1588324"/>
            <a:ext cx="5272644" cy="9731828"/>
          </a:xfrm>
        </p:spPr>
      </p:pic>
    </p:spTree>
    <p:extLst>
      <p:ext uri="{BB962C8B-B14F-4D97-AF65-F5344CB8AC3E}">
        <p14:creationId xmlns:p14="http://schemas.microsoft.com/office/powerpoint/2010/main" val="35225189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331332-CC11-9705-AC8B-7F59F52B8ED9}"/>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03BCF056-1C52-3714-80A4-A728E70BAA88}"/>
              </a:ext>
            </a:extLst>
          </p:cNvPr>
          <p:cNvSpPr>
            <a:spLocks noGrp="1"/>
          </p:cNvSpPr>
          <p:nvPr>
            <p:ph idx="1"/>
          </p:nvPr>
        </p:nvSpPr>
        <p:spPr>
          <a:xfrm>
            <a:off x="806532" y="1690688"/>
            <a:ext cx="10515600" cy="4351338"/>
          </a:xfrm>
        </p:spPr>
        <p:txBody>
          <a:bodyPr/>
          <a:lstStyle/>
          <a:p>
            <a:r>
              <a:rPr lang="en-GB" dirty="0"/>
              <a:t>From the test cross data, it becomes clear that the genes C and </a:t>
            </a:r>
            <a:r>
              <a:rPr lang="en-GB" dirty="0" err="1"/>
              <a:t>Sh</a:t>
            </a:r>
            <a:r>
              <a:rPr lang="en-GB" dirty="0"/>
              <a:t> were located in the same chromosome and are linked together. Only 3-6% individuals were obtained due to crossing over between the genes C and Sh. Since, the percentage of crossing over indicates the relative distance between the linked genes, we can determine the distance between the genes C and </a:t>
            </a:r>
            <a:r>
              <a:rPr lang="en-GB" dirty="0" err="1"/>
              <a:t>Sh</a:t>
            </a:r>
            <a:r>
              <a:rPr lang="en-GB" dirty="0"/>
              <a:t> to be 36 </a:t>
            </a:r>
            <a:r>
              <a:rPr lang="en-GB" dirty="0" err="1"/>
              <a:t>centi</a:t>
            </a:r>
            <a:r>
              <a:rPr lang="en-GB" dirty="0"/>
              <a:t> Morgans or map units. Thus, we may draw a genetic map of that part of chromosome in which these genes are located as -</a:t>
            </a:r>
            <a:endParaRPr lang="en-IN" dirty="0"/>
          </a:p>
        </p:txBody>
      </p:sp>
      <p:pic>
        <p:nvPicPr>
          <p:cNvPr id="5" name="Picture 4">
            <a:extLst>
              <a:ext uri="{FF2B5EF4-FFF2-40B4-BE49-F238E27FC236}">
                <a16:creationId xmlns:a16="http://schemas.microsoft.com/office/drawing/2014/main" id="{A59E0B30-FBF9-C906-F56F-C36365CFCF8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6200000">
            <a:off x="5030657" y="3721679"/>
            <a:ext cx="1304829" cy="3759775"/>
          </a:xfrm>
          <a:prstGeom prst="rect">
            <a:avLst/>
          </a:prstGeom>
        </p:spPr>
      </p:pic>
    </p:spTree>
    <p:extLst>
      <p:ext uri="{BB962C8B-B14F-4D97-AF65-F5344CB8AC3E}">
        <p14:creationId xmlns:p14="http://schemas.microsoft.com/office/powerpoint/2010/main" val="19190167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84A3C7-5ACE-5997-EE6D-59658940A3CB}"/>
              </a:ext>
            </a:extLst>
          </p:cNvPr>
          <p:cNvSpPr>
            <a:spLocks noGrp="1"/>
          </p:cNvSpPr>
          <p:nvPr>
            <p:ph type="title"/>
          </p:nvPr>
        </p:nvSpPr>
        <p:spPr/>
        <p:txBody>
          <a:bodyPr/>
          <a:lstStyle/>
          <a:p>
            <a:r>
              <a:rPr lang="en-GB" b="1" dirty="0">
                <a:solidFill>
                  <a:srgbClr val="FF0000"/>
                </a:solidFill>
              </a:rPr>
              <a:t>THREE POINT TEST CROSS</a:t>
            </a:r>
            <a:endParaRPr lang="en-IN" b="1" dirty="0">
              <a:solidFill>
                <a:srgbClr val="FF0000"/>
              </a:solidFill>
            </a:endParaRPr>
          </a:p>
        </p:txBody>
      </p:sp>
      <p:sp>
        <p:nvSpPr>
          <p:cNvPr id="3" name="Content Placeholder 2">
            <a:extLst>
              <a:ext uri="{FF2B5EF4-FFF2-40B4-BE49-F238E27FC236}">
                <a16:creationId xmlns:a16="http://schemas.microsoft.com/office/drawing/2014/main" id="{BC464256-EFB2-C4CE-AA75-3DC25FEED564}"/>
              </a:ext>
            </a:extLst>
          </p:cNvPr>
          <p:cNvSpPr>
            <a:spLocks noGrp="1"/>
          </p:cNvSpPr>
          <p:nvPr>
            <p:ph idx="1"/>
          </p:nvPr>
        </p:nvSpPr>
        <p:spPr>
          <a:xfrm>
            <a:off x="523504" y="1908752"/>
            <a:ext cx="10515600" cy="4351338"/>
          </a:xfrm>
        </p:spPr>
        <p:txBody>
          <a:bodyPr/>
          <a:lstStyle/>
          <a:p>
            <a:r>
              <a:rPr lang="en-GB" dirty="0"/>
              <a:t>A three point test cross or trihybrid test cross gives us information regarding the relative distances between three linked genes. It also shows in the linear order in which these genes are present in the </a:t>
            </a:r>
            <a:r>
              <a:rPr lang="en-GB" dirty="0" err="1"/>
              <a:t>chromosome.The</a:t>
            </a:r>
            <a:r>
              <a:rPr lang="en-GB" dirty="0"/>
              <a:t> preparation of a linkage map can be explained by taking an example from maize involving three endosperm characters</a:t>
            </a:r>
          </a:p>
          <a:p>
            <a:endParaRPr lang="en-IN" dirty="0"/>
          </a:p>
        </p:txBody>
      </p:sp>
      <p:pic>
        <p:nvPicPr>
          <p:cNvPr id="5" name="Picture 4">
            <a:extLst>
              <a:ext uri="{FF2B5EF4-FFF2-40B4-BE49-F238E27FC236}">
                <a16:creationId xmlns:a16="http://schemas.microsoft.com/office/drawing/2014/main" id="{C71AEEEB-838A-CB52-C7BC-C7EFD664260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6200000">
            <a:off x="4084768" y="1828455"/>
            <a:ext cx="2571698" cy="7083630"/>
          </a:xfrm>
          <a:prstGeom prst="rect">
            <a:avLst/>
          </a:prstGeom>
        </p:spPr>
      </p:pic>
    </p:spTree>
    <p:extLst>
      <p:ext uri="{BB962C8B-B14F-4D97-AF65-F5344CB8AC3E}">
        <p14:creationId xmlns:p14="http://schemas.microsoft.com/office/powerpoint/2010/main" val="41084101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619FC3-0AA6-B8A3-33DE-A2CE61D283DF}"/>
              </a:ext>
            </a:extLst>
          </p:cNvPr>
          <p:cNvSpPr>
            <a:spLocks noGrp="1"/>
          </p:cNvSpPr>
          <p:nvPr>
            <p:ph type="title"/>
          </p:nvPr>
        </p:nvSpPr>
        <p:spPr/>
        <p:txBody>
          <a:bodyPr/>
          <a:lstStyle/>
          <a:p>
            <a:endParaRPr lang="en-IN"/>
          </a:p>
        </p:txBody>
      </p:sp>
      <p:pic>
        <p:nvPicPr>
          <p:cNvPr id="5" name="Content Placeholder 4">
            <a:extLst>
              <a:ext uri="{FF2B5EF4-FFF2-40B4-BE49-F238E27FC236}">
                <a16:creationId xmlns:a16="http://schemas.microsoft.com/office/drawing/2014/main" id="{7801C3FE-016C-C2D7-1A32-4B36884CE28D}"/>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44384" y="89064"/>
            <a:ext cx="11168743" cy="6768935"/>
          </a:xfrm>
        </p:spPr>
      </p:pic>
    </p:spTree>
    <p:extLst>
      <p:ext uri="{BB962C8B-B14F-4D97-AF65-F5344CB8AC3E}">
        <p14:creationId xmlns:p14="http://schemas.microsoft.com/office/powerpoint/2010/main" val="3654666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EAD18D-CEA7-2413-C081-7D44E5AB0B2F}"/>
              </a:ext>
            </a:extLst>
          </p:cNvPr>
          <p:cNvSpPr>
            <a:spLocks noGrp="1"/>
          </p:cNvSpPr>
          <p:nvPr>
            <p:ph type="title"/>
          </p:nvPr>
        </p:nvSpPr>
        <p:spPr/>
        <p:txBody>
          <a:bodyPr/>
          <a:lstStyle/>
          <a:p>
            <a:endParaRPr lang="en-IN"/>
          </a:p>
        </p:txBody>
      </p:sp>
      <p:pic>
        <p:nvPicPr>
          <p:cNvPr id="5" name="Content Placeholder 4">
            <a:extLst>
              <a:ext uri="{FF2B5EF4-FFF2-40B4-BE49-F238E27FC236}">
                <a16:creationId xmlns:a16="http://schemas.microsoft.com/office/drawing/2014/main" id="{C712AD4E-7486-7A1E-DB81-85C59750B004}"/>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1952514" cy="6858000"/>
          </a:xfrm>
        </p:spPr>
      </p:pic>
    </p:spTree>
    <p:extLst>
      <p:ext uri="{BB962C8B-B14F-4D97-AF65-F5344CB8AC3E}">
        <p14:creationId xmlns:p14="http://schemas.microsoft.com/office/powerpoint/2010/main" val="37258434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03E013-BBE5-FE9B-F688-6EB9A5ED9282}"/>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9B77357F-FAF5-7C05-145D-1B2C9AD0D43B}"/>
              </a:ext>
            </a:extLst>
          </p:cNvPr>
          <p:cNvSpPr>
            <a:spLocks noGrp="1"/>
          </p:cNvSpPr>
          <p:nvPr>
            <p:ph idx="1"/>
          </p:nvPr>
        </p:nvSpPr>
        <p:spPr/>
        <p:txBody>
          <a:bodyPr>
            <a:normAutofit/>
          </a:bodyPr>
          <a:lstStyle/>
          <a:p>
            <a:pPr marL="0" indent="0">
              <a:buNone/>
            </a:pPr>
            <a:r>
              <a:rPr lang="en-GB" sz="16500" dirty="0"/>
              <a:t>THANK YOU</a:t>
            </a:r>
            <a:endParaRPr lang="en-IN" dirty="0"/>
          </a:p>
        </p:txBody>
      </p:sp>
    </p:spTree>
    <p:extLst>
      <p:ext uri="{BB962C8B-B14F-4D97-AF65-F5344CB8AC3E}">
        <p14:creationId xmlns:p14="http://schemas.microsoft.com/office/powerpoint/2010/main" val="11380052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TotalTime>
  <Words>319</Words>
  <Application>Microsoft Office PowerPoint</Application>
  <PresentationFormat>Widescreen</PresentationFormat>
  <Paragraphs>11</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Times New Roman</vt:lpstr>
      <vt:lpstr>Office Theme</vt:lpstr>
      <vt:lpstr>TWO-POINT TEST CROSS &amp; THREE POINT TEST CROSS</vt:lpstr>
      <vt:lpstr>TWO-POINT TEST CROSS</vt:lpstr>
      <vt:lpstr>PowerPoint Presentation</vt:lpstr>
      <vt:lpstr>PowerPoint Presentation</vt:lpstr>
      <vt:lpstr>THREE POINT TEST CROSS</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TWO-POINT TEST CROSS &amp; THREE POINT TEST CROSS</dc:title>
  <dc:creator>sai prakash manyam</dc:creator>
  <cp:lastModifiedBy>sai prakash manyam</cp:lastModifiedBy>
  <cp:revision>1</cp:revision>
  <dcterms:created xsi:type="dcterms:W3CDTF">2024-04-18T03:17:26Z</dcterms:created>
  <dcterms:modified xsi:type="dcterms:W3CDTF">2024-04-18T03:23:16Z</dcterms:modified>
</cp:coreProperties>
</file>